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79568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log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Derivatives of Log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3.6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(#45)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“Success always hugs you in private...! But failure always slaps you in public…! That’s life…”</a:t>
            </a:r>
            <a:r>
              <a:rPr lang="en-US" sz="2200" b="1" i="1" dirty="0"/>
              <a:t/>
            </a:r>
            <a:br>
              <a:rPr lang="en-US" sz="2200" b="1" i="1" dirty="0"/>
            </a:br>
            <a:r>
              <a:rPr lang="en-US" sz="2200" b="1" i="1" dirty="0"/>
              <a:t>-- </a:t>
            </a:r>
            <a:r>
              <a:rPr lang="en-US" sz="2200" b="1" i="1" dirty="0" err="1" smtClean="0"/>
              <a:t>Rishika</a:t>
            </a:r>
            <a:r>
              <a:rPr lang="en-US" sz="2200" b="1" i="1" dirty="0" smtClean="0"/>
              <a:t> Jain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5696</TotalTime>
  <Words>62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376</cp:revision>
  <dcterms:created xsi:type="dcterms:W3CDTF">2013-08-06T06:59:20Z</dcterms:created>
  <dcterms:modified xsi:type="dcterms:W3CDTF">2016-11-15T18:10:43Z</dcterms:modified>
</cp:coreProperties>
</file>