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82602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comparison operators are used to code.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Section 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Comparison Operators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Section 3 (#34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69106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“If you always do what you’ve always done, you’re always going to get what you’ve always got.”</a:t>
            </a:r>
            <a:br>
              <a:rPr lang="en-US" sz="2200" b="1" i="1" dirty="0"/>
            </a:br>
            <a:r>
              <a:rPr lang="en-US" sz="2200" b="1" i="1" dirty="0"/>
              <a:t>-- Mitch McCann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85800"/>
            <a:ext cx="62055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Comparison Operator</a:t>
            </a:r>
          </a:p>
          <a:p>
            <a:r>
              <a:rPr lang="en-US" sz="2400" dirty="0" smtClean="0"/>
              <a:t>Used to make comparisons between two values.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==  Equal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!=   Not equal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&lt;    Less than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&gt;    Greater than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&lt;=  Less than or equal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&gt;=  Greater than or equal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2746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Boolean</a:t>
            </a:r>
          </a:p>
          <a:p>
            <a:r>
              <a:rPr lang="en-US" sz="2400" dirty="0" smtClean="0"/>
              <a:t>A </a:t>
            </a:r>
            <a:r>
              <a:rPr lang="en-US" sz="2400" smtClean="0"/>
              <a:t>true </a:t>
            </a:r>
            <a:r>
              <a:rPr lang="en-US" sz="2400" smtClean="0"/>
              <a:t>or </a:t>
            </a:r>
            <a:r>
              <a:rPr lang="en-US" sz="2400" dirty="0" smtClean="0"/>
              <a:t>false value.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008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8452</TotalTime>
  <Words>112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392</cp:revision>
  <dcterms:created xsi:type="dcterms:W3CDTF">2013-08-06T06:59:20Z</dcterms:created>
  <dcterms:modified xsi:type="dcterms:W3CDTF">2016-11-14T22:32:48Z</dcterms:modified>
</cp:coreProperties>
</file>