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664585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Find derivatives of log functions.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3.6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Derivatives of Log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#16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3.6 Notes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 (#44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Get grade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“If you always do what you’ve always done, you’re always going to get what you’ve always got.”</a:t>
            </a:r>
            <a:r>
              <a:rPr lang="en-US" sz="2200" b="1" i="1" dirty="0"/>
              <a:t/>
            </a:r>
            <a:br>
              <a:rPr lang="en-US" sz="2200" b="1" i="1" dirty="0"/>
            </a:br>
            <a:r>
              <a:rPr lang="en-US" sz="2200" b="1" i="1" dirty="0"/>
              <a:t>-- </a:t>
            </a:r>
            <a:r>
              <a:rPr lang="en-US" sz="2200" b="1" i="1" dirty="0" smtClean="0"/>
              <a:t>Mitch McCann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5680</TotalTime>
  <Words>70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374</cp:revision>
  <dcterms:created xsi:type="dcterms:W3CDTF">2013-08-06T06:59:20Z</dcterms:created>
  <dcterms:modified xsi:type="dcterms:W3CDTF">2016-11-14T18:05:42Z</dcterms:modified>
</cp:coreProperties>
</file>