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17096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“For Loops” 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Organize Binders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5 (#36)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“Twenty years from now you will be more disappointed by the things that you didn’t do than by the ones you did do.”</a:t>
            </a:r>
          </a:p>
          <a:p>
            <a:pPr algn="ctr"/>
            <a:r>
              <a:rPr lang="en-US" sz="2000" b="1" i="1" dirty="0"/>
              <a:t>-- Mark Twain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8881</TotalTime>
  <Words>77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404</cp:revision>
  <dcterms:created xsi:type="dcterms:W3CDTF">2013-08-06T06:59:20Z</dcterms:created>
  <dcterms:modified xsi:type="dcterms:W3CDTF">2016-12-01T09:25:41Z</dcterms:modified>
</cp:coreProperties>
</file>