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87431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Complete intermediate lessons with 100% accuracy.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Typing.com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Learn How to Type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Intermediate Lessons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Intermediate Wrap Up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“How you see your future is much more important than what has happened in your past..”</a:t>
            </a:r>
          </a:p>
          <a:p>
            <a:pPr algn="ctr"/>
            <a:r>
              <a:rPr lang="en-US" sz="2200" b="1" i="1" dirty="0"/>
              <a:t>-- Zig </a:t>
            </a:r>
            <a:r>
              <a:rPr lang="en-US" sz="2200" b="1" i="1" dirty="0" err="1"/>
              <a:t>Ziglar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68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253</cp:revision>
  <dcterms:created xsi:type="dcterms:W3CDTF">2013-08-06T06:59:20Z</dcterms:created>
  <dcterms:modified xsi:type="dcterms:W3CDTF">2016-08-09T05:43:17Z</dcterms:modified>
</cp:coreProperties>
</file>