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0" autoAdjust="0"/>
    <p:restoredTop sz="94660"/>
  </p:normalViewPr>
  <p:slideViewPr>
    <p:cSldViewPr>
      <p:cViewPr>
        <p:scale>
          <a:sx n="90" d="100"/>
          <a:sy n="90" d="100"/>
        </p:scale>
        <p:origin x="-173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313463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Simplify problems involving functions.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1.1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4 Ways to Represent a Function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1.1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Review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Assignment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 (#2)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8/9/16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0144" y="35052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</a:t>
            </a:r>
            <a:r>
              <a:rPr lang="en-US" sz="2200" b="1" i="1" dirty="0"/>
              <a:t>How you see your future is much more important than what has happened in your past.</a:t>
            </a:r>
            <a:r>
              <a:rPr lang="en-US" sz="2200" b="1" i="1" dirty="0" smtClean="0"/>
              <a:t>.”</a:t>
            </a:r>
            <a:endParaRPr lang="en-US" sz="2200" b="1" i="1" dirty="0"/>
          </a:p>
          <a:p>
            <a:pPr algn="ctr"/>
            <a:r>
              <a:rPr lang="en-US" sz="2200" b="1" i="1" dirty="0"/>
              <a:t>-- </a:t>
            </a:r>
            <a:r>
              <a:rPr lang="en-US" sz="2200" b="1" i="1" dirty="0" smtClean="0"/>
              <a:t>Zig </a:t>
            </a:r>
            <a:r>
              <a:rPr lang="en-US" sz="2200" b="1" i="1" dirty="0" err="1" smtClean="0"/>
              <a:t>Ziglar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3398</TotalTime>
  <Words>66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253</cp:revision>
  <dcterms:created xsi:type="dcterms:W3CDTF">2013-08-06T06:59:20Z</dcterms:created>
  <dcterms:modified xsi:type="dcterms:W3CDTF">2016-08-09T05:40:43Z</dcterms:modified>
</cp:coreProperties>
</file>