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60" autoAdjust="0"/>
    <p:restoredTop sz="94660"/>
  </p:normalViewPr>
  <p:slideViewPr>
    <p:cSldViewPr>
      <p:cViewPr>
        <p:scale>
          <a:sx n="90" d="100"/>
          <a:sy n="90" d="100"/>
        </p:scale>
        <p:origin x="-1686" y="-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684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203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738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927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898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923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799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228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07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395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738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8ABA8-BD6D-478A-BB5B-B3E0574C6152}" type="datetimeFigureOut">
              <a:rPr lang="en-US" smtClean="0"/>
              <a:pPr/>
              <a:t>8/7/2016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197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7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21674994"/>
              </p:ext>
            </p:extLst>
          </p:nvPr>
        </p:nvGraphicFramePr>
        <p:xfrm>
          <a:off x="304800" y="1080187"/>
          <a:ext cx="5029200" cy="5410200"/>
        </p:xfrm>
        <a:graphic>
          <a:graphicData uri="http://schemas.openxmlformats.org/drawingml/2006/table">
            <a:tbl>
              <a:tblPr/>
              <a:tblGrid>
                <a:gridCol w="5029200"/>
              </a:tblGrid>
              <a:tr h="6750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Objectives: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Arial" charset="0"/>
                        </a:rPr>
                        <a:t>Simplify problems involving functions.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99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01698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   </a:t>
                      </a:r>
                      <a:r>
                        <a:rPr kumimoji="0" lang="en-US" sz="3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Section 1.1</a:t>
                      </a:r>
                      <a:endParaRPr kumimoji="0" lang="en-US" sz="32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4 Ways to Represent a Function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      </a:t>
                      </a: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WU: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Comic Sans MS" pitchFamily="66" charset="0"/>
                        </a:rPr>
                        <a:t>#2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CW: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1.1 Notes &amp; Exit Ticket #1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    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HW: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WebAssign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 Assignment 1 (#1)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                </a:t>
                      </a: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☺☻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CA Standards: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Calculus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04800" y="2969"/>
            <a:ext cx="5029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/>
              <a:t>Millennium High School</a:t>
            </a:r>
            <a:br>
              <a:rPr lang="en-US" sz="3200" b="1" dirty="0" smtClean="0"/>
            </a:br>
            <a:r>
              <a:rPr lang="en-US" sz="3200" b="1" dirty="0" smtClean="0"/>
              <a:t>Agenda Calendar</a:t>
            </a:r>
            <a:endParaRPr lang="en-US" sz="3200" dirty="0"/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7467600" y="228600"/>
            <a:ext cx="1371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 smtClean="0">
                <a:solidFill>
                  <a:srgbClr val="A50021"/>
                </a:solidFill>
              </a:rPr>
              <a:t>8/8/16</a:t>
            </a:r>
            <a:endParaRPr lang="en-US" sz="2400" b="1" dirty="0">
              <a:solidFill>
                <a:srgbClr val="A5002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20144" y="3505200"/>
            <a:ext cx="3821875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i="1" dirty="0" smtClean="0"/>
              <a:t>“Common sense is like deodorant. The people who need it most never use it.”</a:t>
            </a:r>
            <a:endParaRPr lang="en-US" sz="2200" b="1" i="1" dirty="0"/>
          </a:p>
          <a:p>
            <a:pPr algn="ctr"/>
            <a:r>
              <a:rPr lang="en-US" sz="2200" b="1" i="1" dirty="0"/>
              <a:t>-- Anonymous</a:t>
            </a:r>
          </a:p>
        </p:txBody>
      </p:sp>
      <p:pic>
        <p:nvPicPr>
          <p:cNvPr id="2050" name="Picture 2" descr="falcon-logo-ne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846117"/>
            <a:ext cx="3795752" cy="2388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026" name="Picture 2" descr="http://wotl.ca/images/augus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7282" y="5562600"/>
            <a:ext cx="1866900" cy="990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410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1"/>
          <p:cNvSpPr txBox="1">
            <a:spLocks noChangeArrowheads="1"/>
          </p:cNvSpPr>
          <p:nvPr/>
        </p:nvSpPr>
        <p:spPr bwMode="auto">
          <a:xfrm>
            <a:off x="1943100" y="611188"/>
            <a:ext cx="4780668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5400" dirty="0">
                <a:solidFill>
                  <a:srgbClr val="C00000"/>
                </a:solidFill>
                <a:latin typeface="Arial Black" pitchFamily="34" charset="0"/>
              </a:rPr>
              <a:t>Warm-Up </a:t>
            </a:r>
            <a:r>
              <a:rPr lang="en-US" sz="5400" dirty="0" smtClean="0">
                <a:solidFill>
                  <a:srgbClr val="C00000"/>
                </a:solidFill>
                <a:latin typeface="Arial Black" pitchFamily="34" charset="0"/>
              </a:rPr>
              <a:t>#2</a:t>
            </a:r>
            <a:endParaRPr lang="en-US" sz="5400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3075" name="TextBox 2"/>
          <p:cNvSpPr txBox="1">
            <a:spLocks noChangeArrowheads="1"/>
          </p:cNvSpPr>
          <p:nvPr/>
        </p:nvSpPr>
        <p:spPr bwMode="auto">
          <a:xfrm>
            <a:off x="174625" y="331788"/>
            <a:ext cx="106952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 smtClean="0"/>
              <a:t>Calculus</a:t>
            </a:r>
            <a:endParaRPr lang="en-US" dirty="0"/>
          </a:p>
        </p:txBody>
      </p:sp>
      <p:sp>
        <p:nvSpPr>
          <p:cNvPr id="3076" name="TextBox 3"/>
          <p:cNvSpPr txBox="1">
            <a:spLocks noChangeArrowheads="1"/>
          </p:cNvSpPr>
          <p:nvPr/>
        </p:nvSpPr>
        <p:spPr bwMode="auto">
          <a:xfrm>
            <a:off x="8007350" y="241300"/>
            <a:ext cx="82586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 smtClean="0"/>
              <a:t>8/8/16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174625" y="1981200"/>
                <a:ext cx="7912422" cy="254582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dirty="0" smtClean="0"/>
                  <a:t>Evaluate each expression without using a calculator.</a:t>
                </a:r>
              </a:p>
              <a:p>
                <a:endParaRPr lang="en-US" sz="2800" dirty="0"/>
              </a:p>
              <a:p>
                <a:r>
                  <a:rPr lang="en-US" sz="2800" b="1" dirty="0" smtClean="0"/>
                  <a:t>1.</a:t>
                </a:r>
                <a:r>
                  <a:rPr lang="en-US" sz="2800" dirty="0" smtClean="0"/>
                  <a:t>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/>
                          </a:rPr>
                          <m:t>(−3)</m:t>
                        </m:r>
                      </m:e>
                      <m:sup>
                        <m:r>
                          <a:rPr lang="en-US" sz="2800" b="0" i="1" smtClean="0">
                            <a:latin typeface="Cambria Math"/>
                          </a:rPr>
                          <m:t>4</m:t>
                        </m:r>
                      </m:sup>
                    </m:sSup>
                  </m:oMath>
                </a14:m>
                <a:r>
                  <a:rPr lang="en-US" sz="2800" b="1" dirty="0" smtClean="0"/>
                  <a:t>		</a:t>
                </a:r>
                <a:r>
                  <a:rPr lang="en-US" sz="2800" b="1" dirty="0" smtClean="0"/>
                  <a:t>2.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b="0" i="0" smtClean="0">
                            <a:latin typeface="Cambria Math"/>
                          </a:rPr>
                          <m:t>−3</m:t>
                        </m:r>
                      </m:e>
                      <m:sup>
                        <m:r>
                          <a:rPr lang="en-US" sz="2800" b="0" i="0" smtClean="0">
                            <a:latin typeface="Cambria Math"/>
                          </a:rPr>
                          <m:t>4</m:t>
                        </m:r>
                      </m:sup>
                    </m:sSup>
                  </m:oMath>
                </a14:m>
                <a:r>
                  <a:rPr lang="en-US" sz="2800" b="1" dirty="0" smtClean="0"/>
                  <a:t>		3.</a:t>
                </a:r>
                <a:r>
                  <a:rPr lang="en-US" sz="2800" dirty="0" smtClean="0"/>
                  <a:t>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/>
                          </a:rPr>
                          <m:t>3</m:t>
                        </m:r>
                      </m:e>
                      <m:sup>
                        <m:r>
                          <a:rPr lang="en-US" sz="2800" b="0" i="1" smtClean="0">
                            <a:latin typeface="Cambria Math"/>
                          </a:rPr>
                          <m:t>−4</m:t>
                        </m:r>
                      </m:sup>
                    </m:sSup>
                  </m:oMath>
                </a14:m>
                <a:endParaRPr lang="en-US" sz="2800" b="1" dirty="0" smtClean="0"/>
              </a:p>
              <a:p>
                <a:endParaRPr lang="en-US" sz="2800" b="1" dirty="0" smtClean="0"/>
              </a:p>
              <a:p>
                <a:r>
                  <a:rPr lang="en-US" sz="2800" b="1" dirty="0" smtClean="0"/>
                  <a:t>4.</a:t>
                </a:r>
                <a:r>
                  <a:rPr lang="en-US" sz="2800" dirty="0" smtClean="0"/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80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5</m:t>
                            </m:r>
                          </m:e>
                          <m:sup>
                            <m:r>
                              <a:rPr lang="en-US" sz="2800" b="0" i="1" smtClean="0">
                                <a:latin typeface="Cambria Math"/>
                              </a:rPr>
                              <m:t>23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sz="280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5</m:t>
                            </m:r>
                          </m:e>
                          <m:sup>
                            <m:r>
                              <a:rPr lang="en-US" sz="2800" b="0" i="1" smtClean="0">
                                <a:latin typeface="Cambria Math"/>
                              </a:rPr>
                              <m:t>21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2800" b="1" dirty="0" smtClean="0"/>
                  <a:t>			5.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800" i="1" smtClean="0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800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2800" b="0" i="1" smtClean="0">
                                    <a:latin typeface="Cambria Math"/>
                                  </a:rPr>
                                  <m:t>2</m:t>
                                </m:r>
                              </m:num>
                              <m:den>
                                <m:r>
                                  <a:rPr lang="en-US" sz="2800" b="0" i="1" smtClean="0">
                                    <a:latin typeface="Cambria Math"/>
                                  </a:rPr>
                                  <m:t>3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sz="2800" b="0" i="1" smtClean="0">
                            <a:latin typeface="Cambria Math"/>
                          </a:rPr>
                          <m:t>−2</m:t>
                        </m:r>
                      </m:sup>
                    </m:sSup>
                  </m:oMath>
                </a14:m>
                <a:r>
                  <a:rPr lang="en-US" sz="2800" dirty="0" smtClean="0"/>
                  <a:t>		</a:t>
                </a:r>
                <a:r>
                  <a:rPr lang="en-US" sz="2800" b="1" dirty="0" smtClean="0"/>
                  <a:t>6.</a:t>
                </a:r>
                <a:r>
                  <a:rPr lang="en-US" sz="2800" dirty="0" smtClean="0"/>
                  <a:t>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/>
                          </a:rPr>
                          <m:t>16</m:t>
                        </m:r>
                      </m:e>
                      <m:sup>
                        <m:r>
                          <a:rPr lang="en-US" sz="2800" b="0" i="1" smtClean="0">
                            <a:latin typeface="Cambria Math"/>
                          </a:rPr>
                          <m:t>−3/4</m:t>
                        </m:r>
                      </m:sup>
                    </m:sSup>
                  </m:oMath>
                </a14:m>
                <a:endParaRPr lang="en-US" sz="2800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625" y="1981200"/>
                <a:ext cx="7912422" cy="2545825"/>
              </a:xfrm>
              <a:prstGeom prst="rect">
                <a:avLst/>
              </a:prstGeom>
              <a:blipFill rotWithShape="1">
                <a:blip r:embed="rId2"/>
                <a:stretch>
                  <a:fillRect l="-1618" t="-2153" r="-308" b="-19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80899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2057400"/>
            <a:ext cx="12121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1.  </a:t>
            </a:r>
            <a:r>
              <a:rPr lang="en-US" sz="3600" dirty="0" smtClean="0"/>
              <a:t>81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2514600" y="2081244"/>
            <a:ext cx="13596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2.  -</a:t>
            </a:r>
            <a:r>
              <a:rPr lang="en-US" sz="3600" dirty="0" smtClean="0"/>
              <a:t>81</a:t>
            </a:r>
            <a:endParaRPr lang="en-US" sz="36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4614309" y="1958036"/>
                <a:ext cx="1154483" cy="89274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b="1" dirty="0" smtClean="0"/>
                  <a:t>3.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3600" b="0" i="1" smtClean="0">
                            <a:latin typeface="Cambria Math"/>
                          </a:rPr>
                          <m:t>81</m:t>
                        </m:r>
                      </m:den>
                    </m:f>
                  </m:oMath>
                </a14:m>
                <a:endParaRPr lang="en-US" sz="3600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4309" y="1958036"/>
                <a:ext cx="1154483" cy="892745"/>
              </a:xfrm>
              <a:prstGeom prst="rect">
                <a:avLst/>
              </a:prstGeom>
              <a:blipFill rotWithShape="1">
                <a:blip r:embed="rId2"/>
                <a:stretch>
                  <a:fillRect l="-16402" b="-102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623777" y="3276600"/>
            <a:ext cx="12186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4.  </a:t>
            </a:r>
            <a:r>
              <a:rPr lang="en-US" sz="3600" dirty="0" smtClean="0"/>
              <a:t>25</a:t>
            </a:r>
            <a:endParaRPr lang="en-US" sz="36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2518144" y="3154803"/>
                <a:ext cx="952505" cy="8899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b="1" dirty="0" smtClean="0"/>
                  <a:t>5.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/>
                          </a:rPr>
                          <m:t>9</m:t>
                        </m:r>
                      </m:num>
                      <m:den>
                        <m:r>
                          <a:rPr lang="en-US" sz="3600" b="0" i="1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endParaRPr lang="en-US" sz="3600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8144" y="3154803"/>
                <a:ext cx="952505" cy="889924"/>
              </a:xfrm>
              <a:prstGeom prst="rect">
                <a:avLst/>
              </a:prstGeom>
              <a:blipFill rotWithShape="1">
                <a:blip r:embed="rId3"/>
                <a:stretch>
                  <a:fillRect l="-19231" b="-116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4626714" y="3276599"/>
                <a:ext cx="952505" cy="89274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b="1" dirty="0" smtClean="0"/>
                  <a:t>6.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3600" b="0" i="1" smtClean="0">
                            <a:latin typeface="Cambria Math"/>
                          </a:rPr>
                          <m:t>8</m:t>
                        </m:r>
                      </m:den>
                    </m:f>
                  </m:oMath>
                </a14:m>
                <a:endParaRPr lang="en-US" sz="3600" dirty="0"/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6714" y="3276599"/>
                <a:ext cx="952505" cy="892745"/>
              </a:xfrm>
              <a:prstGeom prst="rect">
                <a:avLst/>
              </a:prstGeom>
              <a:blipFill rotWithShape="1">
                <a:blip r:embed="rId4"/>
                <a:stretch>
                  <a:fillRect l="-19872" b="-102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5930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3397</TotalTime>
  <Words>122</Words>
  <Application>Microsoft Office PowerPoint</Application>
  <PresentationFormat>On-screen Show (4:3)</PresentationFormat>
  <Paragraphs>30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Tywania Griffin</dc:creator>
  <cp:lastModifiedBy>Tywania Griffin</cp:lastModifiedBy>
  <cp:revision>252</cp:revision>
  <dcterms:created xsi:type="dcterms:W3CDTF">2013-08-06T06:59:20Z</dcterms:created>
  <dcterms:modified xsi:type="dcterms:W3CDTF">2016-08-08T05:12:14Z</dcterms:modified>
</cp:coreProperties>
</file>