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05515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the basics of typing.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Typing.com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Learn How to Type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Beginner Lessons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Beginner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Wrap Up (#3)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“Never be afraid to try something new. Remember, amateurs built the ark. Professionals built the Titanic.”</a:t>
            </a:r>
            <a:endParaRPr lang="en-US" sz="2200" b="1" i="1" dirty="0"/>
          </a:p>
          <a:p>
            <a:pPr algn="ctr"/>
            <a:r>
              <a:rPr lang="en-US" sz="2200" b="1" i="1" dirty="0"/>
              <a:t>--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050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www.typing.com/student/join#55A550B18FF9E</a:t>
            </a:r>
          </a:p>
        </p:txBody>
      </p:sp>
    </p:spTree>
    <p:extLst>
      <p:ext uri="{BB962C8B-B14F-4D97-AF65-F5344CB8AC3E}">
        <p14:creationId xmlns:p14="http://schemas.microsoft.com/office/powerpoint/2010/main" val="23715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69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248</cp:revision>
  <dcterms:created xsi:type="dcterms:W3CDTF">2013-08-06T06:59:20Z</dcterms:created>
  <dcterms:modified xsi:type="dcterms:W3CDTF">2016-08-04T08:20:48Z</dcterms:modified>
</cp:coreProperties>
</file>