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74" d="100"/>
          <a:sy n="74" d="100"/>
        </p:scale>
        <p:origin x="127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8/3/2016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8/3/2016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6918885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Learn the basics of typing.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Typing.com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Learn How to Type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Beginner Lessons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Complete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Beginner Review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2 (#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8/3/16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0" y="3429000"/>
            <a:ext cx="382187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 smtClean="0"/>
              <a:t>“The greatest danger for most of us is not that our aim is too high and we miss it, but that it is too low and we miss it.”</a:t>
            </a:r>
            <a:endParaRPr lang="en-US" sz="2200" b="1" i="1" dirty="0"/>
          </a:p>
          <a:p>
            <a:pPr algn="ctr"/>
            <a:r>
              <a:rPr lang="en-US" sz="2200" b="1" i="1"/>
              <a:t>-- </a:t>
            </a:r>
            <a:r>
              <a:rPr lang="en-US" sz="2200" b="1" i="1" smtClean="0"/>
              <a:t>Michelangelo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http://wotl.ca/images/augu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7282" y="5562600"/>
            <a:ext cx="1866900" cy="99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905000"/>
            <a:ext cx="6781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/>
              <a:t>www.typing.com/student/join#55A550B18FF9E</a:t>
            </a:r>
          </a:p>
        </p:txBody>
      </p:sp>
    </p:spTree>
    <p:extLst>
      <p:ext uri="{BB962C8B-B14F-4D97-AF65-F5344CB8AC3E}">
        <p14:creationId xmlns:p14="http://schemas.microsoft.com/office/powerpoint/2010/main" val="237152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2162</TotalTime>
  <Words>80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Comic Sans MS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Computersci</cp:lastModifiedBy>
  <cp:revision>247</cp:revision>
  <dcterms:created xsi:type="dcterms:W3CDTF">2013-08-06T06:59:20Z</dcterms:created>
  <dcterms:modified xsi:type="dcterms:W3CDTF">2016-08-03T15:04:41Z</dcterms:modified>
</cp:coreProperties>
</file>