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hs.com/glossary/term/76" TargetMode="External"/><Relationship Id="rId2" Type="http://schemas.openxmlformats.org/officeDocument/2006/relationships/hyperlink" Target="https://codehs.com/glossary/term/75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9455164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Learn how to comment your code.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Commenting Your Code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Calendars Due!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      Vocab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Words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Section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Finish Section 7 (#15)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8/31/16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5814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200" b="1" i="1" dirty="0"/>
              <a:t>“The tallest oak tree in the forest was once just a little nut that held it’s ground.”</a:t>
            </a:r>
          </a:p>
          <a:p>
            <a:pPr algn="ctr" fontAlgn="base"/>
            <a:r>
              <a:rPr lang="en-US" sz="2200" b="1" i="1" dirty="0"/>
              <a:t>-- 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381000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hlinkClick r:id="rId2"/>
              </a:rPr>
              <a:t>Precondition</a:t>
            </a:r>
            <a:endParaRPr lang="en-US" sz="2400" b="1" dirty="0"/>
          </a:p>
          <a:p>
            <a:r>
              <a:rPr lang="en-US" sz="2400" dirty="0"/>
              <a:t>Assumptions we make about what must be true before the function is called.</a:t>
            </a:r>
            <a:endParaRPr lang="en-US" sz="2400" u="none" strike="noStrike" dirty="0"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581329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err="1">
                <a:hlinkClick r:id="rId3"/>
              </a:rPr>
              <a:t>Postcondition</a:t>
            </a:r>
            <a:endParaRPr lang="en-US" sz="2400" b="1" dirty="0"/>
          </a:p>
          <a:p>
            <a:r>
              <a:rPr lang="en-US" sz="2400" dirty="0"/>
              <a:t>What should be true after the function is </a:t>
            </a:r>
            <a:r>
              <a:rPr lang="en-US" sz="2400" dirty="0" smtClean="0"/>
              <a:t>called.</a:t>
            </a:r>
            <a:endParaRPr lang="en-US" sz="2400" dirty="0"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2451785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rgbClr val="0000FF"/>
                </a:solidFill>
              </a:rPr>
              <a:t>Multi line comment</a:t>
            </a:r>
            <a:endParaRPr lang="en-US" sz="2400" b="1" dirty="0">
              <a:solidFill>
                <a:srgbClr val="0000FF"/>
              </a:solidFill>
            </a:endParaRPr>
          </a:p>
          <a:p>
            <a:r>
              <a:rPr lang="en-US" sz="2400" dirty="0" smtClean="0"/>
              <a:t>A comment that takes up more than one line. Uses /*.</a:t>
            </a:r>
            <a:endParaRPr lang="en-US" sz="2400" dirty="0"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3257791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rgbClr val="0000FF"/>
                </a:solidFill>
              </a:rPr>
              <a:t>Single line comment</a:t>
            </a:r>
            <a:endParaRPr lang="en-US" sz="2400" b="1" dirty="0">
              <a:solidFill>
                <a:srgbClr val="0000FF"/>
              </a:solidFill>
            </a:endParaRPr>
          </a:p>
          <a:p>
            <a:r>
              <a:rPr lang="en-US" sz="2400" dirty="0" smtClean="0"/>
              <a:t>A comment that takes up one line. Uses //.</a:t>
            </a:r>
            <a:endParaRPr lang="en-US" sz="2400" dirty="0"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7091" y="4088788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rgbClr val="0000FF"/>
                </a:solidFill>
              </a:rPr>
              <a:t>Street</a:t>
            </a:r>
            <a:endParaRPr lang="en-US" sz="2400" b="1" dirty="0">
              <a:solidFill>
                <a:srgbClr val="0000FF"/>
              </a:solidFill>
            </a:endParaRPr>
          </a:p>
          <a:p>
            <a:r>
              <a:rPr lang="en-US" sz="2400" dirty="0" smtClean="0"/>
              <a:t>A row in Karel’s world. It runs left to right.</a:t>
            </a:r>
            <a:endParaRPr lang="en-US" sz="2400" dirty="0"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7091" y="4919785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rgbClr val="0000FF"/>
                </a:solidFill>
              </a:rPr>
              <a:t>Avenue</a:t>
            </a:r>
            <a:endParaRPr lang="en-US" sz="2400" b="1" dirty="0">
              <a:solidFill>
                <a:srgbClr val="0000FF"/>
              </a:solidFill>
            </a:endParaRPr>
          </a:p>
          <a:p>
            <a:r>
              <a:rPr lang="en-US" sz="2400" dirty="0" smtClean="0"/>
              <a:t>A column in Karel’s world. It runs up and down.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898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4081</TotalTime>
  <Words>151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297</cp:revision>
  <dcterms:created xsi:type="dcterms:W3CDTF">2013-08-06T06:59:20Z</dcterms:created>
  <dcterms:modified xsi:type="dcterms:W3CDTF">2016-08-31T05:37:37Z</dcterms:modified>
</cp:coreProperties>
</file>