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9" TargetMode="External"/><Relationship Id="rId2" Type="http://schemas.openxmlformats.org/officeDocument/2006/relationships/hyperlink" Target="https://codehs.com/glossary/term/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dehs.com/glossary/term/28" TargetMode="External"/><Relationship Id="rId5" Type="http://schemas.openxmlformats.org/officeDocument/2006/relationships/hyperlink" Target="https://codehs.com/glossary/term/27" TargetMode="External"/><Relationship Id="rId4" Type="http://schemas.openxmlformats.org/officeDocument/2006/relationships/hyperlink" Target="https://codehs.com/glossary/term/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75138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Finish working on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Top Down Design &amp; Decomposition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Google Classroom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05913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 smtClean="0"/>
              <a:t>“Even if you’re on the right track, you’ll get run over if you just sit there.”</a:t>
            </a:r>
            <a:endParaRPr lang="en-US" sz="2200" b="1" i="1" dirty="0"/>
          </a:p>
          <a:p>
            <a:pPr algn="ctr" fontAlgn="base"/>
            <a:r>
              <a:rPr lang="en-US" sz="2200" b="1" i="1" dirty="0"/>
              <a:t>-- </a:t>
            </a:r>
            <a:r>
              <a:rPr lang="en-US" sz="2200" b="1" i="1" dirty="0" smtClean="0"/>
              <a:t>Will Rogers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82812"/>
              </p:ext>
            </p:extLst>
          </p:nvPr>
        </p:nvGraphicFramePr>
        <p:xfrm>
          <a:off x="152400" y="152400"/>
          <a:ext cx="8229600" cy="11761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287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solidFill>
                            <a:srgbClr val="428BCA"/>
                          </a:solidFill>
                          <a:effectLst/>
                          <a:hlinkClick r:id="rId2"/>
                        </a:rPr>
                        <a:t>Break Down (Decompose)</a:t>
                      </a:r>
                      <a:endParaRPr lang="en-US" sz="2400" b="1" dirty="0">
                        <a:effectLst/>
                      </a:endParaRP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u="none" strike="noStrike" dirty="0">
                          <a:effectLst/>
                        </a:rPr>
                        <a:t>Breaking down (decomposing) your code is splitting it into more functions.</a:t>
                      </a: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01128"/>
              </p:ext>
            </p:extLst>
          </p:nvPr>
        </p:nvGraphicFramePr>
        <p:xfrm>
          <a:off x="152400" y="1447800"/>
          <a:ext cx="8229600" cy="154186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287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solidFill>
                            <a:srgbClr val="428BCA"/>
                          </a:solidFill>
                          <a:effectLst/>
                          <a:hlinkClick r:id="rId3"/>
                        </a:rPr>
                        <a:t>Read Like a Story</a:t>
                      </a:r>
                      <a:endParaRPr lang="en-US" sz="2400" b="1" dirty="0">
                        <a:effectLst/>
                      </a:endParaRP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u="none" strike="noStrike" dirty="0">
                          <a:effectLst/>
                        </a:rPr>
                        <a:t>Programs that “Read like a story” have good decomposition and make the code easy to follow.</a:t>
                      </a: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247473"/>
              </p:ext>
            </p:extLst>
          </p:nvPr>
        </p:nvGraphicFramePr>
        <p:xfrm>
          <a:off x="152400" y="2971800"/>
          <a:ext cx="8229600" cy="154186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59898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solidFill>
                            <a:srgbClr val="115978"/>
                          </a:solidFill>
                          <a:effectLst/>
                          <a:hlinkClick r:id="rId4"/>
                        </a:rPr>
                        <a:t>Indentation</a:t>
                      </a:r>
                      <a:endParaRPr lang="en-US" sz="2400" b="1" dirty="0">
                        <a:effectLst/>
                      </a:endParaRP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Indentation is the visual structure of how your code is laid out. It uses tabs to organize code into a hierarchy.</a:t>
                      </a: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34554"/>
              </p:ext>
            </p:extLst>
          </p:nvPr>
        </p:nvGraphicFramePr>
        <p:xfrm>
          <a:off x="152400" y="4648200"/>
          <a:ext cx="8229600" cy="81034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287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solidFill>
                            <a:srgbClr val="115978"/>
                          </a:solidFill>
                          <a:effectLst/>
                          <a:hlinkClick r:id="rId5"/>
                        </a:rPr>
                        <a:t>Decomposition</a:t>
                      </a:r>
                      <a:endParaRPr lang="en-US" sz="2400" b="1" dirty="0">
                        <a:effectLst/>
                      </a:endParaRP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Decomposition is breaking your program into smaller parts.</a:t>
                      </a: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87896"/>
              </p:ext>
            </p:extLst>
          </p:nvPr>
        </p:nvGraphicFramePr>
        <p:xfrm>
          <a:off x="152400" y="5562600"/>
          <a:ext cx="8229600" cy="11761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287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u="none" strike="noStrike" dirty="0">
                          <a:solidFill>
                            <a:srgbClr val="115978"/>
                          </a:solidFill>
                          <a:effectLst/>
                          <a:hlinkClick r:id="rId6"/>
                        </a:rPr>
                        <a:t>Top Down Design</a:t>
                      </a:r>
                      <a:endParaRPr lang="en-US" sz="2400" b="1" u="none" strike="noStrike" dirty="0">
                        <a:effectLst/>
                      </a:endParaRP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Top down design is a method for breaking our program down into smaller parts.</a:t>
                      </a:r>
                    </a:p>
                  </a:txBody>
                  <a:tcPr marL="39414" marR="39414" marT="39414" marB="3941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F8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161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294</cp:revision>
  <dcterms:created xsi:type="dcterms:W3CDTF">2013-08-06T06:59:20Z</dcterms:created>
  <dcterms:modified xsi:type="dcterms:W3CDTF">2016-08-30T14:55:54Z</dcterms:modified>
</cp:coreProperties>
</file>