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319516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Chapter 1 Test!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Chapter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TEST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Chapter 1 Test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8/30/16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9443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200" b="1" i="1" dirty="0"/>
              <a:t>“Even if you’re on the right track, you’ll get run over if you just sit there.”</a:t>
            </a:r>
          </a:p>
          <a:p>
            <a:pPr algn="ctr" fontAlgn="base"/>
            <a:r>
              <a:rPr lang="en-US" sz="2200" b="1" i="1" dirty="0"/>
              <a:t>-- Will Rogers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3805</TotalTime>
  <Words>62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285</cp:revision>
  <dcterms:created xsi:type="dcterms:W3CDTF">2013-08-06T06:59:20Z</dcterms:created>
  <dcterms:modified xsi:type="dcterms:W3CDTF">2016-08-30T05:57:08Z</dcterms:modified>
</cp:coreProperties>
</file>