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27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3066206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Learn the basics of typing.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Typing.com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Learn How to Type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Beginner Lessons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Complete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Beginner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Review 1 (#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1)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8/2/16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429000"/>
            <a:ext cx="38218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 smtClean="0"/>
              <a:t>“Difficult roads often lead to beautiful destinations.”</a:t>
            </a:r>
            <a:endParaRPr lang="en-US" sz="2400" b="1" i="1" dirty="0"/>
          </a:p>
          <a:p>
            <a:pPr algn="ctr"/>
            <a:r>
              <a:rPr lang="en-US" sz="2400" b="1" i="1" dirty="0"/>
              <a:t>-- </a:t>
            </a:r>
            <a:r>
              <a:rPr lang="en-US" sz="2400" b="1" i="1" dirty="0" smtClean="0"/>
              <a:t>Anonymous</a:t>
            </a:r>
            <a:endParaRPr lang="en-US" sz="24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905000"/>
            <a:ext cx="6781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/>
              <a:t>www.typing.com/student/join#55A550B18FF9E</a:t>
            </a:r>
          </a:p>
        </p:txBody>
      </p:sp>
    </p:spTree>
    <p:extLst>
      <p:ext uri="{BB962C8B-B14F-4D97-AF65-F5344CB8AC3E}">
        <p14:creationId xmlns:p14="http://schemas.microsoft.com/office/powerpoint/2010/main" val="237152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2066</TotalTime>
  <Words>57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244</cp:revision>
  <dcterms:created xsi:type="dcterms:W3CDTF">2013-08-06T06:59:20Z</dcterms:created>
  <dcterms:modified xsi:type="dcterms:W3CDTF">2016-08-02T15:36:28Z</dcterms:modified>
</cp:coreProperties>
</file>