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253892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Get ready for Calculus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sym typeface="Wingdings" panose="05000000000000000000" pitchFamily="2" charset="2"/>
                        </a:rPr>
                        <a:t>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Socrative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Learn How to Use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Socrative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Review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44" y="3345424"/>
            <a:ext cx="3821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“Difficult roads often lead to beautiful destinations.”</a:t>
            </a:r>
          </a:p>
          <a:p>
            <a:pPr algn="ctr"/>
            <a:r>
              <a:rPr lang="en-US" sz="2400" b="1" i="1" dirty="0"/>
              <a:t>-- Anonymous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943100" y="611188"/>
            <a:ext cx="4779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C00000"/>
                </a:solidFill>
                <a:latin typeface="Arial Black" pitchFamily="34" charset="0"/>
              </a:rPr>
              <a:t>Warm-Up #1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4625" y="331788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007350" y="2413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8/2/16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08" y="4191000"/>
            <a:ext cx="4197754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4625" y="1981200"/>
            <a:ext cx="737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Use the difference quotient to solve the function.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08" y="2743200"/>
            <a:ext cx="312235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14500"/>
            <a:ext cx="515358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4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64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245</cp:revision>
  <dcterms:created xsi:type="dcterms:W3CDTF">2013-08-06T06:59:20Z</dcterms:created>
  <dcterms:modified xsi:type="dcterms:W3CDTF">2016-08-02T07:47:20Z</dcterms:modified>
</cp:coreProperties>
</file>