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70669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QUIZ 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Karel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Test 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05913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“What you do today can improve all your tomorrows.”</a:t>
            </a:r>
          </a:p>
          <a:p>
            <a:pPr algn="ctr" fontAlgn="base"/>
            <a:r>
              <a:rPr lang="en-US" sz="2400" b="1" i="1"/>
              <a:t>-- Ralph Marston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289</cp:revision>
  <dcterms:created xsi:type="dcterms:W3CDTF">2013-08-06T06:59:20Z</dcterms:created>
  <dcterms:modified xsi:type="dcterms:W3CDTF">2016-08-26T15:04:45Z</dcterms:modified>
</cp:coreProperties>
</file>