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74" d="100"/>
          <a:sy n="74" d="100"/>
        </p:scale>
        <p:origin x="127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2724798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Pass the Quiz!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1.5-1.6 QUIZ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Good luck!!!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1.5-1.6 Quiz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Get grade reports signed!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Calculus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8/26/16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9443" y="3352800"/>
            <a:ext cx="382187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sz="2400" b="1" i="1" dirty="0" smtClean="0"/>
              <a:t>“What you do today can improve all your tomorrows.”</a:t>
            </a:r>
            <a:endParaRPr lang="en-US" sz="2400" b="1" i="1" dirty="0"/>
          </a:p>
          <a:p>
            <a:pPr algn="ctr" fontAlgn="base"/>
            <a:r>
              <a:rPr lang="en-US" sz="2400" b="1" i="1" dirty="0"/>
              <a:t>-- </a:t>
            </a:r>
            <a:r>
              <a:rPr lang="en-US" sz="2400" b="1" i="1" dirty="0" smtClean="0"/>
              <a:t>Ralph Marston</a:t>
            </a:r>
            <a:endParaRPr lang="en-US" sz="24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6" name="Picture 2" descr="http://wotl.ca/images/augus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282" y="5562600"/>
            <a:ext cx="1866900" cy="99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2539798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Replacement Problem</a:t>
            </a:r>
          </a:p>
          <a:p>
            <a:endParaRPr lang="en-US" sz="2000" b="1" dirty="0"/>
          </a:p>
          <a:p>
            <a:r>
              <a:rPr lang="en-US" sz="2000" b="1" dirty="0" smtClean="0"/>
              <a:t>Quiz A: 17</a:t>
            </a:r>
          </a:p>
          <a:p>
            <a:r>
              <a:rPr lang="en-US" sz="2000" b="1" dirty="0" smtClean="0"/>
              <a:t>Quiz B: 17</a:t>
            </a:r>
          </a:p>
          <a:p>
            <a:r>
              <a:rPr lang="en-US" sz="2000" b="1" dirty="0" smtClean="0"/>
              <a:t>Quiz C: 2</a:t>
            </a:r>
            <a:endParaRPr lang="en-US" sz="20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457200" y="2286000"/>
                <a:ext cx="7975325" cy="26776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 </a:t>
                </a:r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a one-to-one function such that </a:t>
                </a:r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(6) = 1, what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?</m:t>
                    </m:r>
                  </m:oMath>
                </a14:m>
                <a:endParaRPr lang="en-US" sz="24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AutoNum type="alphaLcPeriod"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</a:p>
              <a:p>
                <a:pPr marL="342900" indent="-342900">
                  <a:buAutoNum type="alphaLcPeriod"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</a:p>
              <a:p>
                <a:pPr marL="342900" indent="-342900">
                  <a:buAutoNum type="alphaLcPeriod"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</a:p>
              <a:p>
                <a:pPr marL="342900" indent="-342900">
                  <a:buAutoNum type="alphaLcPeriod"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</a:p>
              <a:p>
                <a:pPr marL="342900" indent="-342900">
                  <a:buAutoNum type="alphaLcPeriod"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</a:t>
                </a: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286000"/>
                <a:ext cx="7975325" cy="2677656"/>
              </a:xfrm>
              <a:prstGeom prst="rect">
                <a:avLst/>
              </a:prstGeom>
              <a:blipFill rotWithShape="0">
                <a:blip r:embed="rId2"/>
                <a:stretch>
                  <a:fillRect l="-1147" t="-1822" b="-43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630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3775</TotalTime>
  <Words>83</Words>
  <Application>Microsoft Office PowerPoint</Application>
  <PresentationFormat>On-screen Show (4:3)</PresentationFormat>
  <Paragraphs>28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Cambria Math</vt:lpstr>
      <vt:lpstr>Comic Sans MS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Computersci</cp:lastModifiedBy>
  <cp:revision>278</cp:revision>
  <dcterms:created xsi:type="dcterms:W3CDTF">2013-08-06T06:59:20Z</dcterms:created>
  <dcterms:modified xsi:type="dcterms:W3CDTF">2016-08-26T21:11:22Z</dcterms:modified>
</cp:coreProperties>
</file>