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70186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Intro to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CodeHS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&amp; show how Karel can perform simple tasks.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The Start Function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Review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5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05913"/>
            <a:ext cx="3821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/>
              <a:t>“When a child learns to walk &amp; falls down 50 times, he never thinks to himself: “maybe this isn’t for me.”</a:t>
            </a:r>
          </a:p>
          <a:p>
            <a:pPr algn="ctr" fontAlgn="base"/>
            <a:r>
              <a:rPr lang="en-US" sz="2400" b="1" i="1" dirty="0"/>
              <a:t>-- Anonymous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286</cp:revision>
  <dcterms:created xsi:type="dcterms:W3CDTF">2013-08-06T06:59:20Z</dcterms:created>
  <dcterms:modified xsi:type="dcterms:W3CDTF">2016-08-25T06:30:06Z</dcterms:modified>
</cp:coreProperties>
</file>