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72" TargetMode="External"/><Relationship Id="rId2" Type="http://schemas.openxmlformats.org/officeDocument/2006/relationships/hyperlink" Target="https://codehs.com/glossary/term/2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dehs.com/glossary/term/2" TargetMode="External"/><Relationship Id="rId5" Type="http://schemas.openxmlformats.org/officeDocument/2006/relationships/hyperlink" Target="https://codehs.com/glossary/term/23" TargetMode="External"/><Relationship Id="rId4" Type="http://schemas.openxmlformats.org/officeDocument/2006/relationships/hyperlink" Target="https://codehs.com/glossary/term/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82441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Intro to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CodeHS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&amp; show how Karel can perform simple tasks.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Programming w/Karel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Intro to Programming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2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Exercises (#9)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528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“Stop hating yourself for everything you aren’t and start loving yourself for everything you already are.”</a:t>
            </a:r>
          </a:p>
          <a:p>
            <a:pPr algn="ctr"/>
            <a:r>
              <a:rPr lang="en-US" sz="2200" b="1" i="1" dirty="0"/>
              <a:t>--Anonymous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154" y="304800"/>
            <a:ext cx="8482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solidFill>
                  <a:srgbClr val="0070C0"/>
                </a:solidFill>
              </a:rPr>
              <a:t>Code</a:t>
            </a:r>
          </a:p>
          <a:p>
            <a:r>
              <a:rPr lang="en-US" sz="2100" dirty="0"/>
              <a:t>Code is the name for the instructions you write to a computer in a </a:t>
            </a:r>
            <a:r>
              <a:rPr lang="en-US" sz="2100" dirty="0" smtClean="0"/>
              <a:t>program.</a:t>
            </a:r>
            <a:endParaRPr lang="en-US" sz="21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154" y="1219200"/>
            <a:ext cx="5715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hlinkClick r:id="rId2"/>
              </a:rPr>
              <a:t>Command</a:t>
            </a:r>
            <a:endParaRPr lang="en-US" sz="2100" b="1" u="sng" dirty="0"/>
          </a:p>
          <a:p>
            <a:r>
              <a:rPr lang="en-US" sz="2100" dirty="0"/>
              <a:t>A command is an instruction you can give to Karel.</a:t>
            </a:r>
            <a:endParaRPr lang="en-US" sz="2100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154" y="2067791"/>
            <a:ext cx="73394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hlinkClick r:id="rId3"/>
              </a:rPr>
              <a:t>Computing</a:t>
            </a:r>
            <a:endParaRPr lang="en-US" sz="2100" b="1" dirty="0"/>
          </a:p>
          <a:p>
            <a:r>
              <a:rPr lang="en-US" sz="2100" dirty="0"/>
              <a:t>Executing instructions, calculating, or using a computer.</a:t>
            </a:r>
            <a:endParaRPr lang="en-US" sz="21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837" y="2976771"/>
            <a:ext cx="895696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hlinkClick r:id="rId4"/>
              </a:rPr>
              <a:t>Computer</a:t>
            </a:r>
            <a:endParaRPr lang="en-US" sz="2100" b="1" dirty="0"/>
          </a:p>
          <a:p>
            <a:r>
              <a:rPr lang="en-US" sz="2100" dirty="0"/>
              <a:t>A person or device that makes calculations, stores data, and executes instructions according to a program.</a:t>
            </a:r>
            <a:endParaRPr lang="en-US" sz="210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154" y="4114800"/>
            <a:ext cx="58916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  <a:hlinkClick r:id="rId5"/>
              </a:rPr>
              <a:t>Karel</a:t>
            </a:r>
            <a:endParaRPr lang="en-US" sz="2100" b="1" dirty="0">
              <a:solidFill>
                <a:srgbClr val="0070C0"/>
              </a:solidFill>
            </a:endParaRPr>
          </a:p>
          <a:p>
            <a:r>
              <a:rPr lang="en-US" sz="2100" dirty="0"/>
              <a:t>Karel is a dog who listens to your commands.</a:t>
            </a:r>
            <a:endParaRPr lang="en-US" sz="2100" u="none" strike="noStrike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154" y="50292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100" b="1" u="sng" dirty="0" smtClean="0">
                <a:solidFill>
                  <a:srgbClr val="0606BA"/>
                </a:solidFill>
              </a:rPr>
              <a:t>Semicolon</a:t>
            </a:r>
            <a:endParaRPr lang="en-US" sz="2100" b="1" u="sng" dirty="0">
              <a:solidFill>
                <a:srgbClr val="0606BA"/>
              </a:solidFill>
            </a:endParaRPr>
          </a:p>
          <a:p>
            <a:r>
              <a:rPr lang="en-US" sz="2100" dirty="0" smtClean="0"/>
              <a:t>A punctuation mark that looks like ;</a:t>
            </a:r>
            <a:endParaRPr lang="en-US" sz="2100" u="none" strike="noStrike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836" y="5858230"/>
            <a:ext cx="69584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>
                <a:hlinkClick r:id="rId6"/>
              </a:rPr>
              <a:t>World</a:t>
            </a:r>
            <a:endParaRPr lang="en-US" sz="2100" b="1" dirty="0"/>
          </a:p>
          <a:p>
            <a:r>
              <a:rPr lang="en-US" sz="2100" dirty="0"/>
              <a:t>A "world" or "Karel World" is a grid that </a:t>
            </a:r>
            <a:r>
              <a:rPr lang="en-US" sz="2100" dirty="0" smtClean="0"/>
              <a:t>Karel </a:t>
            </a:r>
            <a:r>
              <a:rPr lang="en-US" sz="2100" dirty="0"/>
              <a:t>lives </a:t>
            </a:r>
            <a:r>
              <a:rPr lang="en-US" sz="2100" dirty="0" smtClean="0"/>
              <a:t>in.</a:t>
            </a:r>
            <a:endParaRPr lang="en-US" sz="21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758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169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276</cp:revision>
  <dcterms:created xsi:type="dcterms:W3CDTF">2013-08-06T06:59:20Z</dcterms:created>
  <dcterms:modified xsi:type="dcterms:W3CDTF">2016-08-22T15:45:16Z</dcterms:modified>
</cp:coreProperties>
</file>