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5428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Analyze and graph exponential functions.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1.5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Exponential Functions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1.5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(#8)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“Stop hating yourself for everything you aren’t and start loving yourself for everything you already are.”</a:t>
            </a:r>
            <a:endParaRPr lang="en-US" sz="2200" b="1" i="1" dirty="0"/>
          </a:p>
          <a:p>
            <a:pPr algn="ctr"/>
            <a:r>
              <a:rPr lang="en-US" sz="2200" b="1" i="1" dirty="0" smtClean="0"/>
              <a:t>--Anonymous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943100" y="611188"/>
            <a:ext cx="47806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C00000"/>
                </a:solidFill>
                <a:latin typeface="Arial Black" pitchFamily="34" charset="0"/>
              </a:rPr>
              <a:t>Warm-Up </a:t>
            </a:r>
            <a:r>
              <a:rPr lang="en-US" sz="5400" dirty="0" smtClean="0">
                <a:solidFill>
                  <a:srgbClr val="C00000"/>
                </a:solidFill>
                <a:latin typeface="Arial Black" pitchFamily="34" charset="0"/>
              </a:rPr>
              <a:t>#4</a:t>
            </a:r>
            <a:endParaRPr lang="en-US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74625" y="331788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007350" y="241300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8/22/16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247900"/>
            <a:ext cx="8986344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4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04555"/>
            <a:ext cx="8365232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981200"/>
            <a:ext cx="99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2027743"/>
            <a:ext cx="99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2064327"/>
            <a:ext cx="99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79432" y="1968861"/>
            <a:ext cx="99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4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66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268</cp:revision>
  <dcterms:created xsi:type="dcterms:W3CDTF">2013-08-06T06:59:20Z</dcterms:created>
  <dcterms:modified xsi:type="dcterms:W3CDTF">2016-08-22T03:04:18Z</dcterms:modified>
</cp:coreProperties>
</file>