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8848539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Get ready for Computer Science class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  <a:sym typeface="Wingdings" panose="05000000000000000000" pitchFamily="2" charset="2"/>
                        </a:rPr>
                        <a:t>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  <a:r>
                        <a:rPr kumimoji="0" lang="en-US" sz="3200" b="1" i="0" u="sng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st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Day of School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  Welcome Back!!!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Set up Accounts for Class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8/1/16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429000"/>
            <a:ext cx="38218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/>
              <a:t>“Energy creates energy. It is by spending myself that I become rich.”</a:t>
            </a:r>
          </a:p>
          <a:p>
            <a:pPr algn="ctr"/>
            <a:r>
              <a:rPr lang="en-US" sz="2400" b="1" i="1" dirty="0"/>
              <a:t>-- Sarah Bernhardt</a:t>
            </a:r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http://wotl.ca/images/augu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282" y="5562600"/>
            <a:ext cx="1866900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2133600"/>
            <a:ext cx="5943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555555"/>
                </a:solidFill>
                <a:latin typeface="Proxima Nova"/>
              </a:rPr>
              <a:t>codehs.com/go/F3EC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3027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1853</TotalTime>
  <Words>64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Comic Sans MS</vt:lpstr>
      <vt:lpstr>Proxima Nova</vt:lpstr>
      <vt:lpstr>Times New Roman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Computersci</cp:lastModifiedBy>
  <cp:revision>241</cp:revision>
  <dcterms:created xsi:type="dcterms:W3CDTF">2013-08-06T06:59:20Z</dcterms:created>
  <dcterms:modified xsi:type="dcterms:W3CDTF">2016-08-01T19:31:02Z</dcterms:modified>
</cp:coreProperties>
</file>