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23195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a graphing calculator to analyze &amp;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graph functions.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1.4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Using Graphing Calculators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1.4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“Don’t be upset by the results you didn’t get with the work you didn’t do.”</a:t>
            </a:r>
            <a:endParaRPr lang="en-US" sz="2200" b="1" i="1" dirty="0"/>
          </a:p>
          <a:p>
            <a:pPr algn="ctr"/>
            <a:r>
              <a:rPr lang="en-US" sz="2200" b="1" i="1" dirty="0" smtClean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265</cp:revision>
  <dcterms:created xsi:type="dcterms:W3CDTF">2013-08-06T06:59:20Z</dcterms:created>
  <dcterms:modified xsi:type="dcterms:W3CDTF">2016-08-18T06:11:53Z</dcterms:modified>
</cp:coreProperties>
</file>