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684046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Get ready for the Quiz!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1.2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A Catalog of Essential Functions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1.2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Review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Assignment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4 (#4)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8/11/16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9794" y="33528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“The </a:t>
            </a:r>
            <a:r>
              <a:rPr lang="en-US" sz="2200" b="1" i="1" dirty="0" smtClean="0"/>
              <a:t>ship that you’re waiting for to come in, may very well be the ship that you need to build.”</a:t>
            </a:r>
            <a:endParaRPr lang="en-US" sz="2200" b="1" i="1" dirty="0"/>
          </a:p>
          <a:p>
            <a:pPr algn="ctr"/>
            <a:r>
              <a:rPr lang="en-US" sz="2200" b="1" i="1" dirty="0"/>
              <a:t>-- </a:t>
            </a:r>
            <a:r>
              <a:rPr lang="en-US" sz="2200" b="1" i="1" dirty="0" smtClean="0"/>
              <a:t>Eddie Harris Jr.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3401</TotalTime>
  <Words>73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257</cp:revision>
  <dcterms:created xsi:type="dcterms:W3CDTF">2013-08-06T06:59:20Z</dcterms:created>
  <dcterms:modified xsi:type="dcterms:W3CDTF">2016-08-11T05:25:29Z</dcterms:modified>
</cp:coreProperties>
</file>