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51961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Simplify problems involving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A Catalog of Essential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1.2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Assignment 3 (#3)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A50021"/>
                </a:solidFill>
              </a:rPr>
              <a:t>8/10/16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“The best preparation for good work tomorrow is to do good work today.”</a:t>
            </a:r>
          </a:p>
          <a:p>
            <a:pPr algn="ctr"/>
            <a:r>
              <a:rPr lang="en-US" sz="2200" b="1" i="1" dirty="0"/>
              <a:t>-- Elbert Hubbard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3398</TotalTime>
  <Words>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255</cp:revision>
  <dcterms:created xsi:type="dcterms:W3CDTF">2013-08-06T06:59:20Z</dcterms:created>
  <dcterms:modified xsi:type="dcterms:W3CDTF">2016-08-10T16:49:37Z</dcterms:modified>
</cp:coreProperties>
</file>