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82736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Teach Karel about conditions and how to handle them.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10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If Statements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Work with If Statements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Section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10 (#18)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 are never too old to set another goal or to dream a new dream. </a:t>
            </a:r>
            <a:r>
              <a:rPr lang="en-US" sz="2200" b="1" i="1" dirty="0"/>
              <a:t>” </a:t>
            </a:r>
          </a:p>
          <a:p>
            <a:pPr algn="ctr"/>
            <a:r>
              <a:rPr lang="en-US" sz="2200" b="1" i="1" dirty="0" smtClean="0"/>
              <a:t>-C.S. </a:t>
            </a:r>
            <a:r>
              <a:rPr lang="en-US" sz="2200" b="1" i="1" smtClean="0"/>
              <a:t>Lewis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4579</TotalTime>
  <Words>71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311</cp:revision>
  <dcterms:created xsi:type="dcterms:W3CDTF">2013-08-06T06:59:20Z</dcterms:created>
  <dcterms:modified xsi:type="dcterms:W3CDTF">2016-09-08T14:56:21Z</dcterms:modified>
</cp:coreProperties>
</file>