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9000369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Estimate a limit using a numerical &amp; graphical approach.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2.2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The Limit of a Function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2.2 Notes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WebAssign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(#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15)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9/7/16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9443" y="3657600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“Life is like riding a bicycle. To keep your balance, you must keep moving. ” </a:t>
            </a:r>
            <a:endParaRPr lang="en-US" sz="2200" b="1" i="1" dirty="0"/>
          </a:p>
          <a:p>
            <a:pPr algn="ctr"/>
            <a:r>
              <a:rPr lang="en-US" sz="2200" b="1" i="1" dirty="0" smtClean="0"/>
              <a:t>-</a:t>
            </a:r>
            <a:r>
              <a:rPr lang="en-US" sz="2200" b="1" i="1" smtClean="0"/>
              <a:t>Albert Einstein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ww.schools.msd.k12.or.us/columbus/Images/Month%20Clip%20Art/Septem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241" y="5534214"/>
            <a:ext cx="2072648" cy="110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3878</TotalTime>
  <Words>69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294</cp:revision>
  <dcterms:created xsi:type="dcterms:W3CDTF">2013-08-06T06:59:20Z</dcterms:created>
  <dcterms:modified xsi:type="dcterms:W3CDTF">2016-09-07T06:29:07Z</dcterms:modified>
</cp:coreProperties>
</file>