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096563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Determine infinite limits from the left and from the right.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2.6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Limits at Infinity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2.6 Review Packet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Infinite Limits Packet (#23)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“You can’t put a limit on anything. Th</a:t>
            </a:r>
            <a:r>
              <a:rPr lang="en-US" sz="2200" b="1" i="1" dirty="0" smtClean="0"/>
              <a:t>e more you dream, the farther you get.</a:t>
            </a:r>
            <a:r>
              <a:rPr lang="en-US" sz="2200" b="1" i="1" dirty="0" smtClean="0"/>
              <a:t>”</a:t>
            </a:r>
            <a:r>
              <a:rPr lang="en-US" sz="2200" b="1" i="1" dirty="0"/>
              <a:t> </a:t>
            </a:r>
            <a:endParaRPr lang="en-US" sz="2200" b="1" i="1" dirty="0" smtClean="0"/>
          </a:p>
          <a:p>
            <a:pPr algn="ctr"/>
            <a:r>
              <a:rPr lang="en-US" sz="2200" b="1" i="1" dirty="0" smtClean="0"/>
              <a:t>— </a:t>
            </a:r>
            <a:r>
              <a:rPr lang="en-US" sz="2200" b="1" i="1" dirty="0" smtClean="0"/>
              <a:t>Michael Phelps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4415</TotalTime>
  <Words>69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318</cp:revision>
  <dcterms:created xsi:type="dcterms:W3CDTF">2013-08-06T06:59:20Z</dcterms:created>
  <dcterms:modified xsi:type="dcterms:W3CDTF">2016-09-29T04:50:58Z</dcterms:modified>
</cp:coreProperties>
</file>