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87495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to properly indent your code.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How to Indent Your Code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Indenting Your Code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15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“Be too busy working on your own grass to notice if theirs is green.”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err="1" smtClean="0"/>
              <a:t>Chegg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6041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330</cp:revision>
  <dcterms:created xsi:type="dcterms:W3CDTF">2013-08-06T06:59:20Z</dcterms:created>
  <dcterms:modified xsi:type="dcterms:W3CDTF">2016-09-27T05:52:19Z</dcterms:modified>
</cp:coreProperties>
</file>