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085636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Understand that the tangent &amp; velocity problems are basic to calculus.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2.1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The Tangent &amp; Velocity Problems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2.1 Notes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2.1 Sheet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Selected problems (#13)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</a:t>
            </a:r>
            <a:r>
              <a:rPr lang="en-US" sz="2400" b="1" dirty="0" smtClean="0">
                <a:solidFill>
                  <a:srgbClr val="A50021"/>
                </a:solidFill>
              </a:rPr>
              <a:t>/1/16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5052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“The Pessimist Sees Difficulty In Every Opportunity. The Optimist Sees The Opportunity In Every Difficulty.” </a:t>
            </a:r>
            <a:endParaRPr lang="en-US" sz="2200" b="1" i="1" dirty="0" smtClean="0"/>
          </a:p>
          <a:p>
            <a:pPr algn="ctr"/>
            <a:r>
              <a:rPr lang="en-US" sz="2200" b="1" i="1" dirty="0" smtClean="0"/>
              <a:t>-</a:t>
            </a:r>
            <a:r>
              <a:rPr lang="en-US" sz="2200" b="1" i="1" dirty="0"/>
              <a:t>Winston Churchill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3836</TotalTime>
  <Words>74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289</cp:revision>
  <dcterms:created xsi:type="dcterms:W3CDTF">2013-08-06T06:59:20Z</dcterms:created>
  <dcterms:modified xsi:type="dcterms:W3CDTF">2016-09-01T06:25:28Z</dcterms:modified>
</cp:coreProperties>
</file>