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1368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Teach Karel how to respond to If/Else statements.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11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If/Else Statements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Work with If/Else Statements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11 (#19)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9/13/16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576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“If you are always trying to be normal, you will never know how amazing you can be. ” </a:t>
            </a:r>
          </a:p>
          <a:p>
            <a:pPr algn="ctr"/>
            <a:r>
              <a:rPr lang="en-US" sz="2200" b="1" i="1" dirty="0"/>
              <a:t>-Maya Angelou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4819</TotalTime>
  <Words>71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315</cp:revision>
  <dcterms:created xsi:type="dcterms:W3CDTF">2013-08-06T06:59:20Z</dcterms:created>
  <dcterms:modified xsi:type="dcterms:W3CDTF">2016-09-13T06:13:11Z</dcterms:modified>
</cp:coreProperties>
</file>