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2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5171059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Pass the Quiz!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2.7 QUIZ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  Good luck!!!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2.7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Quiz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: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10/7/16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7220" y="3280036"/>
            <a:ext cx="382187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“You are always responsible for how you act , no matter how you feel. Remember that.” </a:t>
            </a:r>
          </a:p>
          <a:p>
            <a:pPr algn="ctr"/>
            <a:r>
              <a:rPr lang="en-US" sz="2200" b="1" i="1" dirty="0"/>
              <a:t>— Anonymous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2" descr="http://www.schools.msd.k12.or.us/columbus/Images/Month%20Clip%20Art/Octo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98" y="5410200"/>
            <a:ext cx="2220502" cy="108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4635</TotalTime>
  <Words>56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329</cp:revision>
  <dcterms:created xsi:type="dcterms:W3CDTF">2013-08-06T06:59:20Z</dcterms:created>
  <dcterms:modified xsi:type="dcterms:W3CDTF">2016-10-07T16:49:22Z</dcterms:modified>
</cp:coreProperties>
</file>