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389413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TEST!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Unit 3 TEST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Good luck!!!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Calendars Due!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Coding Part of Unit 3 Test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Get grade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reports signed!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10/31/16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4807" y="3657600"/>
            <a:ext cx="38218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/>
              <a:t>“Either you run the day, or the day runs you.”</a:t>
            </a:r>
            <a:r>
              <a:rPr lang="en-US" sz="2000" b="1" i="1" dirty="0"/>
              <a:t> </a:t>
            </a:r>
          </a:p>
          <a:p>
            <a:pPr algn="ctr"/>
            <a:r>
              <a:rPr lang="en-US" sz="2000" b="1" i="1" dirty="0"/>
              <a:t>— </a:t>
            </a:r>
            <a:r>
              <a:rPr lang="en-US" sz="2000" b="1" i="1" dirty="0" smtClean="0"/>
              <a:t>Jim </a:t>
            </a:r>
            <a:r>
              <a:rPr lang="en-US" sz="2000" b="1" i="1" dirty="0" err="1" smtClean="0"/>
              <a:t>Rohn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7327</TotalTime>
  <Words>61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370</cp:revision>
  <dcterms:created xsi:type="dcterms:W3CDTF">2013-08-06T06:59:20Z</dcterms:created>
  <dcterms:modified xsi:type="dcterms:W3CDTF">2016-10-31T15:03:41Z</dcterms:modified>
</cp:coreProperties>
</file>