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02612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Find derivatives of functions using the product &amp; quotient rules.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3.2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The Product &amp; Quotient Rules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3.2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Product &amp; Quotient Rules Sheet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34)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10/25/16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4" y="3505200"/>
            <a:ext cx="38218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“A life spent making mistakes is not only </a:t>
            </a:r>
            <a:r>
              <a:rPr lang="en-US" sz="2000" b="1" i="1"/>
              <a:t>more </a:t>
            </a:r>
            <a:r>
              <a:rPr lang="en-US" sz="2000" b="1" i="1" smtClean="0"/>
              <a:t>honorable, </a:t>
            </a:r>
            <a:r>
              <a:rPr lang="en-US" sz="2000" b="1" i="1" dirty="0"/>
              <a:t>but more useful than a life spent doing nothing.” </a:t>
            </a:r>
          </a:p>
          <a:p>
            <a:pPr algn="ctr"/>
            <a:r>
              <a:rPr lang="en-US" sz="2000" b="1" i="1" dirty="0"/>
              <a:t>— George Bernard Shaw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4863</TotalTime>
  <Words>74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348</cp:revision>
  <dcterms:created xsi:type="dcterms:W3CDTF">2013-08-06T06:59:20Z</dcterms:created>
  <dcterms:modified xsi:type="dcterms:W3CDTF">2016-10-25T06:06:59Z</dcterms:modified>
</cp:coreProperties>
</file>