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85371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Puzzle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Logic Puzzle Quiz: “The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Write Stuff”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can chang</a:t>
            </a:r>
            <a:r>
              <a:rPr lang="en-US" sz="2200" b="1" i="1" dirty="0" smtClean="0"/>
              <a:t>e environments, but until you change yourself, nothing else will ever change</a:t>
            </a:r>
            <a:r>
              <a:rPr lang="en-US" sz="2200" b="1" i="1" dirty="0" smtClean="0"/>
              <a:t>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Eric Thomas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7180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357</cp:revision>
  <dcterms:created xsi:type="dcterms:W3CDTF">2013-08-06T06:59:20Z</dcterms:created>
  <dcterms:modified xsi:type="dcterms:W3CDTF">2016-10-21T07:12:54Z</dcterms:modified>
</cp:coreProperties>
</file>