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022650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Find derivatives of functions by using the shortcut rules.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3.1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Derivatives of Polynomials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&amp; Exponential Functions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3.1 Review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Basic Differentiation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Rules Sheet (#32)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10/20/16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4" y="3581400"/>
            <a:ext cx="38218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“Don’t be afraid to do the unexpected. That nervousness you feel means you’re growing.” </a:t>
            </a:r>
          </a:p>
          <a:p>
            <a:pPr algn="ctr"/>
            <a:r>
              <a:rPr lang="en-US" sz="2000" b="1" i="1" dirty="0"/>
              <a:t>— Vanessa K. De Luca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4814</TotalTime>
  <Words>69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343</cp:revision>
  <dcterms:created xsi:type="dcterms:W3CDTF">2013-08-06T06:59:20Z</dcterms:created>
  <dcterms:modified xsi:type="dcterms:W3CDTF">2016-10-20T05:36:55Z</dcterms:modified>
</cp:coreProperties>
</file>