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9426572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Learn how to code basic math functions in JavaScript.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4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Basic Math in JavaScript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Section 4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: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Finish Section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4 (#30)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10/18/16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429000"/>
            <a:ext cx="382187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dirty="0"/>
              <a:t>“Look back, but only to see how far you’ve come. You won’t see your next step if you’re constantly retracing your last one.” </a:t>
            </a:r>
          </a:p>
          <a:p>
            <a:pPr algn="ctr"/>
            <a:r>
              <a:rPr lang="en-US" sz="2000" b="1" i="1" dirty="0"/>
              <a:t>— Vanessa K. De Luca</a:t>
            </a:r>
            <a:endParaRPr lang="en-US" sz="20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ww.schools.msd.k12.or.us/columbus/Images/Month%20Clip%20Art/Octo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698" y="5410200"/>
            <a:ext cx="2220502" cy="108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7164</TotalTime>
  <Words>77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357</cp:revision>
  <dcterms:created xsi:type="dcterms:W3CDTF">2013-08-06T06:59:20Z</dcterms:created>
  <dcterms:modified xsi:type="dcterms:W3CDTF">2016-10-18T05:59:59Z</dcterms:modified>
</cp:coreProperties>
</file>