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82" TargetMode="External"/><Relationship Id="rId2" Type="http://schemas.openxmlformats.org/officeDocument/2006/relationships/hyperlink" Target="https://codehs.com/glossary/term/7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dehs.com/glossary/term/13" TargetMode="External"/><Relationship Id="rId5" Type="http://schemas.openxmlformats.org/officeDocument/2006/relationships/hyperlink" Target="https://codehs.com/glossary/term/37" TargetMode="External"/><Relationship Id="rId4" Type="http://schemas.openxmlformats.org/officeDocument/2006/relationships/hyperlink" Target="https://codehs.com/glossary/term/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427815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how to code basic math functions in JavaScript.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4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Basic Math in JavaScript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 Words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Section 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Work on Section 4 (#30)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Get grade 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08061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“A mountain is just a volcano that never erupted.”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err="1" smtClean="0"/>
              <a:t>Ajmall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Gulham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u="sng" dirty="0">
                <a:hlinkClick r:id="rId2"/>
              </a:rPr>
              <a:t>Increment</a:t>
            </a:r>
            <a:endParaRPr lang="en-US" sz="2800" b="1" dirty="0"/>
          </a:p>
          <a:p>
            <a:r>
              <a:rPr lang="en-US" sz="2800" dirty="0"/>
              <a:t>To add to or increase</a:t>
            </a:r>
            <a:endParaRPr lang="en-US" sz="28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455" y="16002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hlinkClick r:id="rId3"/>
              </a:rPr>
              <a:t>Decrement</a:t>
            </a:r>
            <a:endParaRPr lang="en-US" sz="2800" b="1" dirty="0"/>
          </a:p>
          <a:p>
            <a:r>
              <a:rPr lang="en-US" sz="2800" dirty="0"/>
              <a:t>To subtract from or decrease</a:t>
            </a:r>
            <a:endParaRPr lang="en-US" sz="2800" u="none" strike="noStrike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743200"/>
            <a:ext cx="8749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hlinkClick r:id="rId4"/>
              </a:rPr>
              <a:t>Pseudocode</a:t>
            </a:r>
            <a:endParaRPr lang="en-US" sz="2800" b="1" dirty="0"/>
          </a:p>
          <a:p>
            <a:r>
              <a:rPr lang="en-US" sz="2800" dirty="0"/>
              <a:t>Pseudocode is a brief explanation of code in plain English.</a:t>
            </a:r>
            <a:endParaRPr lang="en-US" sz="2800" u="none" strike="noStrike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381" y="3886200"/>
            <a:ext cx="87283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hlinkClick r:id="rId5"/>
              </a:rPr>
              <a:t>Declare a Variable</a:t>
            </a:r>
            <a:endParaRPr lang="en-US" sz="2800" b="1" dirty="0"/>
          </a:p>
          <a:p>
            <a:r>
              <a:rPr lang="en-US" sz="2800" dirty="0"/>
              <a:t>Declaring a variable is defining it for the first time.</a:t>
            </a:r>
            <a:endParaRPr lang="en-US" sz="2800" u="none" strike="noStrike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382" y="4953000"/>
            <a:ext cx="87283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hlinkClick r:id="rId6"/>
              </a:rPr>
              <a:t>Constant</a:t>
            </a:r>
            <a:endParaRPr lang="en-US" sz="2800" b="1" dirty="0"/>
          </a:p>
          <a:p>
            <a:r>
              <a:rPr lang="en-US" sz="2800" dirty="0"/>
              <a:t>A variable in a program that has a value that does not change.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715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7159</TotalTime>
  <Words>121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356</cp:revision>
  <dcterms:created xsi:type="dcterms:W3CDTF">2013-08-06T06:59:20Z</dcterms:created>
  <dcterms:modified xsi:type="dcterms:W3CDTF">2016-10-17T08:16:55Z</dcterms:modified>
</cp:coreProperties>
</file>