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02321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Watch and answer questions about the episode.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Season 1 Episode 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S1E1 “Kidnapping 2.0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” questions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“Everyone wants happiness. No one wants pain. But you can’t have a rainbow, without a little rain.” </a:t>
            </a:r>
          </a:p>
          <a:p>
            <a:pPr algn="ctr"/>
            <a:r>
              <a:rPr lang="en-US" sz="2200" b="1" i="1" dirty="0"/>
              <a:t>—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7149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353</cp:revision>
  <dcterms:created xsi:type="dcterms:W3CDTF">2013-08-06T06:59:20Z</dcterms:created>
  <dcterms:modified xsi:type="dcterms:W3CDTF">2016-10-14T05:17:33Z</dcterms:modified>
</cp:coreProperties>
</file>