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83231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Work on coding using Basic Java 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User Input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“It’s the little details that are vital. Little things make big things happen.” </a:t>
            </a:r>
          </a:p>
          <a:p>
            <a:pPr algn="ctr"/>
            <a:r>
              <a:rPr lang="en-US" sz="2200" b="1" i="1" dirty="0"/>
              <a:t>— John Wooden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7135</TotalTime>
  <Words>56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352</cp:revision>
  <dcterms:created xsi:type="dcterms:W3CDTF">2013-08-06T06:59:20Z</dcterms:created>
  <dcterms:modified xsi:type="dcterms:W3CDTF">2016-10-13T05:21:54Z</dcterms:modified>
</cp:coreProperties>
</file>