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16006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Work on coding using Basic Java 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User Input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Section 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3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“Move forward with gusto  every single hour of every single day until you reach your goal.”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Ava </a:t>
            </a:r>
            <a:r>
              <a:rPr lang="en-US" sz="2200" b="1" i="1" dirty="0" err="1" smtClean="0"/>
              <a:t>DuVernay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7117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350</cp:revision>
  <dcterms:created xsi:type="dcterms:W3CDTF">2013-08-06T06:59:20Z</dcterms:created>
  <dcterms:modified xsi:type="dcterms:W3CDTF">2016-10-12T22:07:07Z</dcterms:modified>
</cp:coreProperties>
</file>