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87173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Enjoy and learn from an episode of CSI Cyber.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CSI: Cyber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Season 1 Episode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Calendars Due!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S1E8: “Selfie 2.0”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Work on Section 5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11/30/16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69106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“In life, NOBODY and NOTHING will help you until you start  helping YOURSELF...”</a:t>
            </a:r>
            <a:br>
              <a:rPr lang="en-US" sz="2200" b="1" i="1" dirty="0"/>
            </a:br>
            <a:r>
              <a:rPr lang="en-US" sz="2200" b="1" i="1" dirty="0"/>
              <a:t>-- 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8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5626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8492</TotalTime>
  <Words>71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401</cp:revision>
  <dcterms:created xsi:type="dcterms:W3CDTF">2013-08-06T06:59:20Z</dcterms:created>
  <dcterms:modified xsi:type="dcterms:W3CDTF">2016-11-30T07:12:36Z</dcterms:modified>
</cp:coreProperties>
</file>