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11924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“For Loops” are used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Section 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For Loops in JavaScript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5 (#36)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11/29/16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“Life leaps like a geyser for those who drill through the rock of inertia.”</a:t>
            </a:r>
            <a:r>
              <a:rPr lang="en-US" sz="2200" b="1" i="1" dirty="0"/>
              <a:t/>
            </a:r>
            <a:br>
              <a:rPr lang="en-US" sz="2200" b="1" i="1" dirty="0"/>
            </a:br>
            <a:r>
              <a:rPr lang="en-US" sz="2200" b="1" i="1" dirty="0"/>
              <a:t>-- </a:t>
            </a:r>
            <a:r>
              <a:rPr lang="en-US" sz="2200" b="1" i="1" dirty="0" smtClean="0"/>
              <a:t>Alexis Carrel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8877</TotalTime>
  <Words>67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402</cp:revision>
  <dcterms:created xsi:type="dcterms:W3CDTF">2013-08-06T06:59:20Z</dcterms:created>
  <dcterms:modified xsi:type="dcterms:W3CDTF">2016-11-29T15:58:31Z</dcterms:modified>
</cp:coreProperties>
</file>