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6006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“If Statements” are used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If Statements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4 (#35)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“Struggle and criticism are prerequisites to success.”</a:t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err="1"/>
              <a:t>Ajmall</a:t>
            </a:r>
            <a:r>
              <a:rPr lang="en-US" sz="2200" b="1" i="1" dirty="0"/>
              <a:t> </a:t>
            </a:r>
            <a:r>
              <a:rPr lang="en-US" sz="2200" b="1" i="1" dirty="0" err="1"/>
              <a:t>Gulham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8478</TotalTime>
  <Words>58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398</cp:revision>
  <dcterms:created xsi:type="dcterms:W3CDTF">2013-08-06T06:59:20Z</dcterms:created>
  <dcterms:modified xsi:type="dcterms:W3CDTF">2016-11-17T07:09:44Z</dcterms:modified>
</cp:coreProperties>
</file>