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47971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Find derivatives of log functions.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3.6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Logarithmic Differentiation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3.6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part 2 Review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 (#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47)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11/17/16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505200"/>
            <a:ext cx="3821875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“Struggle and criticism are prerequisites to success.”</a:t>
            </a:r>
            <a:br>
              <a:rPr lang="en-US" sz="2200" b="1" i="1" dirty="0" smtClean="0"/>
            </a:br>
            <a:r>
              <a:rPr lang="en-US" sz="2200" b="1" i="1" dirty="0" smtClean="0"/>
              <a:t>-- </a:t>
            </a:r>
            <a:r>
              <a:rPr lang="en-US" sz="2200" b="1" i="1" dirty="0" err="1" smtClean="0"/>
              <a:t>Ajmall</a:t>
            </a:r>
            <a:r>
              <a:rPr lang="en-US" sz="2200" b="1" i="1" dirty="0" smtClean="0"/>
              <a:t> </a:t>
            </a:r>
            <a:r>
              <a:rPr lang="en-US" sz="2200" b="1" i="1" dirty="0" err="1" smtClean="0"/>
              <a:t>Gulham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7" descr="C:\Users\Tywania\AppData\Local\Microsoft\Windows\INetCache\IE\0B0KQQUI\MC90043463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962" y="5486400"/>
            <a:ext cx="2362199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5703</TotalTime>
  <Words>52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379</cp:revision>
  <dcterms:created xsi:type="dcterms:W3CDTF">2013-08-06T06:59:20Z</dcterms:created>
  <dcterms:modified xsi:type="dcterms:W3CDTF">2016-11-17T07:09:30Z</dcterms:modified>
</cp:coreProperties>
</file>