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2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7180083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Explore how the derivative affects the natural &amp; social sciences.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3.7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Rates of Change in Science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3.7 Review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WebAssign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(#49)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12/1/16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4" y="3352800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“Twenty years from now you will be more disappointed by the things that you didn’t do than by the ones you did do.”</a:t>
            </a:r>
          </a:p>
          <a:p>
            <a:pPr algn="ctr"/>
            <a:r>
              <a:rPr lang="en-US" sz="2200" b="1" i="1" dirty="0"/>
              <a:t>-- Mark Twain</a:t>
            </a:r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2" descr="C:\Users\Wanie\AppData\Local\Microsoft\Windows\Temporary Internet Files\Content.IE5\E1BG6R8P\MC90043463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537" y="5334000"/>
            <a:ext cx="2590800" cy="114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5790</TotalTime>
  <Words>77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391</cp:revision>
  <dcterms:created xsi:type="dcterms:W3CDTF">2013-08-06T06:59:20Z</dcterms:created>
  <dcterms:modified xsi:type="dcterms:W3CDTF">2016-12-01T18:50:46Z</dcterms:modified>
</cp:coreProperties>
</file>