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>
        <p:scale>
          <a:sx n="90" d="100"/>
          <a:sy n="90" d="100"/>
        </p:scale>
        <p:origin x="-17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88324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your day!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Day of Fun!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No class!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345424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“Never be afraid to try something new. Remember, amateurs built the ark. Professionals built the Titanic.”</a:t>
            </a:r>
          </a:p>
          <a:p>
            <a:pPr algn="ctr"/>
            <a:r>
              <a:rPr lang="en-US" sz="2200" b="1" i="1" dirty="0"/>
              <a:t>-- 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60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248</cp:revision>
  <dcterms:created xsi:type="dcterms:W3CDTF">2013-08-06T06:59:20Z</dcterms:created>
  <dcterms:modified xsi:type="dcterms:W3CDTF">2016-08-06T20:36:32Z</dcterms:modified>
</cp:coreProperties>
</file>