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94022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Intro to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CodeHS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&amp; show how Karel can perform simple tasks.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Functions in Karel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Review Section 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4 (#11)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05913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“The most practical, beautiful, workable philosophy in the world won't work if you won't.”</a:t>
            </a:r>
          </a:p>
          <a:p>
            <a:pPr algn="ctr" fontAlgn="base"/>
            <a:r>
              <a:rPr lang="en-US" sz="2400" b="1" i="1" dirty="0"/>
              <a:t>-- Zig </a:t>
            </a:r>
            <a:r>
              <a:rPr lang="en-US" sz="2400" b="1" i="1" dirty="0" err="1"/>
              <a:t>Ziglar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283</cp:revision>
  <dcterms:created xsi:type="dcterms:W3CDTF">2013-08-06T06:59:20Z</dcterms:created>
  <dcterms:modified xsi:type="dcterms:W3CDTF">2016-08-24T15:08:43Z</dcterms:modified>
</cp:coreProperties>
</file>