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74" d="100"/>
          <a:sy n="74" d="100"/>
        </p:scale>
        <p:origin x="127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5884354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Analyze inverse functions and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logarithmic functions.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Section 1.6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Inverse Functions &amp; Logs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1.6 Notes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WebAssign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 (#10)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Calculus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8/24/16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9443" y="3505200"/>
            <a:ext cx="382187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sz="2400" b="1" i="1" dirty="0"/>
              <a:t>“The most practical, beautiful, workable philosophy in the world won't work if you won't.”</a:t>
            </a:r>
          </a:p>
          <a:p>
            <a:pPr algn="ctr" fontAlgn="base"/>
            <a:r>
              <a:rPr lang="en-US" sz="2400" b="1" i="1" dirty="0"/>
              <a:t>-- Zig </a:t>
            </a:r>
            <a:r>
              <a:rPr lang="en-US" sz="2400" b="1" i="1" dirty="0" err="1"/>
              <a:t>Ziglar</a:t>
            </a:r>
            <a:endParaRPr lang="en-US" sz="24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6" name="Picture 2" descr="http://wotl.ca/images/augus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282" y="5562600"/>
            <a:ext cx="1866900" cy="99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3486</TotalTime>
  <Words>64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Computersci</cp:lastModifiedBy>
  <cp:revision>272</cp:revision>
  <dcterms:created xsi:type="dcterms:W3CDTF">2013-08-06T06:59:20Z</dcterms:created>
  <dcterms:modified xsi:type="dcterms:W3CDTF">2016-08-24T15:09:04Z</dcterms:modified>
</cp:coreProperties>
</file>