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7184241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Analyze and graph exponential functions.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1.5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Exponential Functions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1.5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Review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(#9)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8/23/16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9443" y="3505200"/>
            <a:ext cx="38218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b="1" i="1" dirty="0"/>
              <a:t>“Your time is limited, so don’t waste it living someone else’s life.” </a:t>
            </a:r>
          </a:p>
          <a:p>
            <a:pPr algn="ctr" fontAlgn="base"/>
            <a:r>
              <a:rPr lang="en-US" sz="2400" b="1" i="1" dirty="0"/>
              <a:t>--Steve Jobs</a:t>
            </a:r>
            <a:endParaRPr lang="en-US" sz="24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3477</TotalTime>
  <Words>58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270</cp:revision>
  <dcterms:created xsi:type="dcterms:W3CDTF">2013-08-06T06:59:20Z</dcterms:created>
  <dcterms:modified xsi:type="dcterms:W3CDTF">2016-08-23T05:45:42Z</dcterms:modified>
</cp:coreProperties>
</file>