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201154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Learn about the history of computers.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32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CodeHS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The Future Is Now!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Article Activity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Study for the Quiz!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8/18/16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5814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“Don’t be upset by the results you didn’t get with the work you didn’t do.”</a:t>
            </a:r>
          </a:p>
          <a:p>
            <a:pPr algn="ctr"/>
            <a:r>
              <a:rPr lang="en-US" sz="2200" b="1" i="1" dirty="0"/>
              <a:t>--Anonymous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3362</TotalTime>
  <Words>64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269</cp:revision>
  <dcterms:created xsi:type="dcterms:W3CDTF">2013-08-06T06:59:20Z</dcterms:created>
  <dcterms:modified xsi:type="dcterms:W3CDTF">2016-08-18T06:22:13Z</dcterms:modified>
</cp:coreProperties>
</file>