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08715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Transform functions into new functions &amp; do function compositions.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New Functions from Old Ones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1.3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(#5)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“If at first you don’t succeed, you’re like everyone else who went on to greatness.”</a:t>
            </a:r>
          </a:p>
          <a:p>
            <a:pPr algn="ctr"/>
            <a:r>
              <a:rPr lang="en-US" sz="2200" b="1" i="1" dirty="0"/>
              <a:t>--Patrick Combs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943100" y="611188"/>
            <a:ext cx="47806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C00000"/>
                </a:solidFill>
                <a:latin typeface="Arial Black" pitchFamily="34" charset="0"/>
              </a:rPr>
              <a:t>Warm-Up </a:t>
            </a:r>
            <a:r>
              <a:rPr lang="en-US" sz="5400" dirty="0" smtClean="0">
                <a:solidFill>
                  <a:srgbClr val="C00000"/>
                </a:solidFill>
                <a:latin typeface="Arial Black" pitchFamily="34" charset="0"/>
              </a:rPr>
              <a:t>#3</a:t>
            </a:r>
            <a:endParaRPr lang="en-US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74625" y="331788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007350" y="241300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8/15/16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4625" y="1981200"/>
                <a:ext cx="6666248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Rewrite by completing the square.</a:t>
                </a:r>
                <a:endParaRPr lang="en-US" sz="2800" b="1" dirty="0" smtClean="0"/>
              </a:p>
              <a:p>
                <a:endParaRPr lang="en-US" sz="2800" dirty="0"/>
              </a:p>
              <a:p>
                <a:r>
                  <a:rPr lang="en-US" sz="2800" b="1" dirty="0" smtClean="0"/>
                  <a:t>1.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800" b="1" dirty="0" smtClean="0"/>
                  <a:t>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−12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+11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25" y="1981200"/>
                <a:ext cx="6666248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921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55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896622"/>
                <a:ext cx="7000699" cy="254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Rewrite by completing the square.</a:t>
                </a:r>
                <a:endParaRPr lang="en-US" sz="2800" b="1" dirty="0" smtClean="0"/>
              </a:p>
              <a:p>
                <a:endParaRPr lang="en-US" sz="2800" dirty="0"/>
              </a:p>
              <a:p>
                <a:r>
                  <a:rPr lang="en-US" sz="2800" b="1" dirty="0" smtClean="0"/>
                  <a:t>1.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800" b="1" dirty="0" smtClean="0"/>
                  <a:t>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−12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+11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   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8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8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			</a:t>
                </a:r>
                <a:r>
                  <a:rPr lang="en-US" sz="28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  <m:d>
                          <m:d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/>
                      </a:rPr>
                      <m:t>𝟕</m:t>
                    </m:r>
                  </m:oMath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896622"/>
                <a:ext cx="7000699" cy="2545825"/>
              </a:xfrm>
              <a:prstGeom prst="rect">
                <a:avLst/>
              </a:prstGeom>
              <a:blipFill rotWithShape="1">
                <a:blip r:embed="rId2"/>
                <a:stretch>
                  <a:fillRect l="-1829" t="-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24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106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262</cp:revision>
  <dcterms:created xsi:type="dcterms:W3CDTF">2013-08-06T06:59:20Z</dcterms:created>
  <dcterms:modified xsi:type="dcterms:W3CDTF">2016-08-15T09:07:09Z</dcterms:modified>
</cp:coreProperties>
</file>